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3" r:id="rId2"/>
  </p:sldMasterIdLst>
  <p:notesMasterIdLst>
    <p:notesMasterId r:id="rId6"/>
  </p:notesMasterIdLst>
  <p:handoutMasterIdLst>
    <p:handoutMasterId r:id="rId7"/>
  </p:handoutMasterIdLst>
  <p:sldIdLst>
    <p:sldId id="256" r:id="rId3"/>
    <p:sldId id="257" r:id="rId4"/>
    <p:sldId id="258" r:id="rId5"/>
  </p:sldIdLst>
  <p:sldSz cx="32399288" cy="43200638"/>
  <p:notesSz cx="6858000" cy="9144000"/>
  <p:defaultTextStyle>
    <a:defPPr>
      <a:defRPr lang="en-US"/>
    </a:defPPr>
    <a:lvl1pPr marL="0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1pPr>
    <a:lvl2pPr marL="2223138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2pPr>
    <a:lvl3pPr marL="4446275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3pPr>
    <a:lvl4pPr marL="6669411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4pPr>
    <a:lvl5pPr marL="8892548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5pPr>
    <a:lvl6pPr marL="11115686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6pPr>
    <a:lvl7pPr marL="13338825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7pPr>
    <a:lvl8pPr marL="15561960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8pPr>
    <a:lvl9pPr marL="17785098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56" userDrawn="1">
          <p15:clr>
            <a:srgbClr val="A4A3A4"/>
          </p15:clr>
        </p15:guide>
        <p15:guide id="2" orient="horz" pos="378" userDrawn="1">
          <p15:clr>
            <a:srgbClr val="A4A3A4"/>
          </p15:clr>
        </p15:guide>
        <p15:guide id="3" orient="horz" pos="26457" userDrawn="1">
          <p15:clr>
            <a:srgbClr val="A4A3A4"/>
          </p15:clr>
        </p15:guide>
        <p15:guide id="4" orient="horz" userDrawn="1">
          <p15:clr>
            <a:srgbClr val="A4A3A4"/>
          </p15:clr>
        </p15:guide>
        <p15:guide id="5" pos="429" userDrawn="1">
          <p15:clr>
            <a:srgbClr val="A4A3A4"/>
          </p15:clr>
        </p15:guide>
        <p15:guide id="6" pos="1998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7DD"/>
    <a:srgbClr val="3F6D19"/>
    <a:srgbClr val="F7ECF8"/>
    <a:srgbClr val="7C3A70"/>
    <a:srgbClr val="A83D61"/>
    <a:srgbClr val="9C3363"/>
    <a:srgbClr val="F1DEF2"/>
    <a:srgbClr val="7B327F"/>
    <a:srgbClr val="C8314B"/>
    <a:srgbClr val="F3F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9" autoAdjust="0"/>
    <p:restoredTop sz="94701" autoAdjust="0"/>
  </p:normalViewPr>
  <p:slideViewPr>
    <p:cSldViewPr snapToGrid="0" snapToObjects="1" showGuides="1">
      <p:cViewPr varScale="1">
        <p:scale>
          <a:sx n="17" d="100"/>
          <a:sy n="17" d="100"/>
        </p:scale>
        <p:origin x="3204" y="102"/>
      </p:cViewPr>
      <p:guideLst>
        <p:guide orient="horz" pos="4356"/>
        <p:guide orient="horz" pos="378"/>
        <p:guide orient="horz" pos="26457"/>
        <p:guide orient="horz"/>
        <p:guide pos="429"/>
        <p:guide pos="199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76" d="100"/>
          <a:sy n="76" d="100"/>
        </p:scale>
        <p:origin x="2742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13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2/13/2025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4713" y="685800"/>
            <a:ext cx="25685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100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1pPr>
    <a:lvl2pPr marL="2223138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2pPr>
    <a:lvl3pPr marL="4446275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3pPr>
    <a:lvl4pPr marL="6669411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4pPr>
    <a:lvl5pPr marL="8892548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5pPr>
    <a:lvl6pPr marL="11115686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6pPr>
    <a:lvl7pPr marL="13338825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7pPr>
    <a:lvl8pPr marL="15561960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8pPr>
    <a:lvl9pPr marL="17785098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4713" y="685800"/>
            <a:ext cx="25685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660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67449" y="7348673"/>
            <a:ext cx="15302366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80849" y="6602896"/>
            <a:ext cx="15290287" cy="8076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INTRODUCTION or ABSTRACT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680847" y="18651869"/>
            <a:ext cx="15294024" cy="8076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 OBJECTIVES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6430500" y="6602896"/>
            <a:ext cx="15290090" cy="8076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16430500" y="7348673"/>
            <a:ext cx="15290090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16430502" y="18674656"/>
            <a:ext cx="15285888" cy="8076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16424641" y="19475294"/>
            <a:ext cx="15291748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16442354" y="33700501"/>
            <a:ext cx="15278236" cy="8076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 ACKNOWLEDGEMENTS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16430502" y="34521324"/>
            <a:ext cx="15285888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667449" y="19454386"/>
            <a:ext cx="15303686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377913" y="4148991"/>
            <a:ext cx="23643464" cy="1097643"/>
          </a:xfrm>
          <a:prstGeom prst="rect">
            <a:avLst/>
          </a:prstGeom>
        </p:spPr>
        <p:txBody>
          <a:bodyPr lIns="77349" tIns="38675" rIns="77349" bIns="38675">
            <a:normAutofit/>
          </a:bodyPr>
          <a:lstStyle>
            <a:lvl1pPr marL="0" indent="0" algn="ctr">
              <a:buFontTx/>
              <a:buNone/>
              <a:defRPr sz="54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157"/>
            </a:lvl2pPr>
            <a:lvl3pPr>
              <a:buFontTx/>
              <a:buNone/>
              <a:defRPr sz="6157"/>
            </a:lvl3pPr>
            <a:lvl4pPr>
              <a:buFontTx/>
              <a:buNone/>
              <a:defRPr sz="6157"/>
            </a:lvl4pPr>
            <a:lvl5pPr>
              <a:buFontTx/>
              <a:buNone/>
              <a:defRPr sz="6157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79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4377913" y="2582185"/>
            <a:ext cx="23643464" cy="1273859"/>
          </a:xfrm>
          <a:prstGeom prst="rect">
            <a:avLst/>
          </a:prstGeom>
        </p:spPr>
        <p:txBody>
          <a:bodyPr lIns="77349" tIns="38675" rIns="77349" bIns="38675" anchor="t" anchorCtr="1">
            <a:noAutofit/>
          </a:bodyPr>
          <a:lstStyle>
            <a:lvl1pPr marL="0" indent="0" algn="ctr">
              <a:buFontTx/>
              <a:buNone/>
              <a:defRPr sz="7267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157"/>
            </a:lvl2pPr>
            <a:lvl3pPr>
              <a:buFontTx/>
              <a:buNone/>
              <a:defRPr sz="6157"/>
            </a:lvl3pPr>
            <a:lvl4pPr>
              <a:buFontTx/>
              <a:buNone/>
              <a:defRPr sz="6157"/>
            </a:lvl4pPr>
            <a:lvl5pPr>
              <a:buFontTx/>
              <a:buNone/>
              <a:defRPr sz="6157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80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4377913" y="497511"/>
            <a:ext cx="23643464" cy="1791727"/>
          </a:xfrm>
          <a:prstGeom prst="rect">
            <a:avLst/>
          </a:prstGeom>
        </p:spPr>
        <p:txBody>
          <a:bodyPr lIns="77349" tIns="38675" rIns="77349" bIns="38675" anchor="t" anchorCtr="1">
            <a:normAutofit/>
          </a:bodyPr>
          <a:lstStyle>
            <a:lvl1pPr marL="0" indent="0" algn="ctr">
              <a:buFontTx/>
              <a:buNone/>
              <a:defRPr sz="9891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157"/>
            </a:lvl2pPr>
            <a:lvl3pPr>
              <a:buFontTx/>
              <a:buNone/>
              <a:defRPr sz="6157"/>
            </a:lvl3pPr>
            <a:lvl4pPr>
              <a:buFontTx/>
              <a:buNone/>
              <a:defRPr sz="6157"/>
            </a:lvl4pPr>
            <a:lvl5pPr>
              <a:buFontTx/>
              <a:buNone/>
              <a:defRPr sz="6157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67449" y="7954025"/>
            <a:ext cx="7423665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80850" y="7153383"/>
            <a:ext cx="7417807" cy="790276"/>
          </a:xfrm>
          <a:prstGeom prst="rect">
            <a:avLst/>
          </a:prstGeom>
          <a:noFill/>
        </p:spPr>
        <p:txBody>
          <a:bodyPr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add)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666275" y="19410372"/>
            <a:ext cx="7424836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680847" y="18651869"/>
            <a:ext cx="7418977" cy="8076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8553329" y="7943608"/>
            <a:ext cx="15294975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8553331" y="7153383"/>
            <a:ext cx="15294975" cy="8076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(header)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8553331" y="28458196"/>
            <a:ext cx="15294975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8553331" y="27657558"/>
            <a:ext cx="15294975" cy="8076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4304154" y="7186395"/>
            <a:ext cx="7416434" cy="741662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633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add)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4304154" y="7954025"/>
            <a:ext cx="7416434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4299952" y="18730906"/>
            <a:ext cx="7416434" cy="8076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add)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4347516" y="19531544"/>
            <a:ext cx="7362607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4304154" y="34317723"/>
            <a:ext cx="7416434" cy="790276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add)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4289972" y="35187700"/>
            <a:ext cx="7420150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84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389753" y="3831430"/>
            <a:ext cx="23643464" cy="1097643"/>
          </a:xfrm>
          <a:prstGeom prst="rect">
            <a:avLst/>
          </a:prstGeom>
        </p:spPr>
        <p:txBody>
          <a:bodyPr lIns="77349" tIns="38675" rIns="77349" bIns="38675">
            <a:normAutofit/>
          </a:bodyPr>
          <a:lstStyle>
            <a:lvl1pPr marL="0" indent="0" algn="ctr">
              <a:buFontTx/>
              <a:buNone/>
              <a:defRPr sz="54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157"/>
            </a:lvl2pPr>
            <a:lvl3pPr>
              <a:buFontTx/>
              <a:buNone/>
              <a:defRPr sz="6157"/>
            </a:lvl3pPr>
            <a:lvl4pPr>
              <a:buFontTx/>
              <a:buNone/>
              <a:defRPr sz="6157"/>
            </a:lvl4pPr>
            <a:lvl5pPr>
              <a:buFontTx/>
              <a:buNone/>
              <a:defRPr sz="6157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85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4389753" y="2218104"/>
            <a:ext cx="23643464" cy="1388899"/>
          </a:xfrm>
          <a:prstGeom prst="rect">
            <a:avLst/>
          </a:prstGeom>
        </p:spPr>
        <p:txBody>
          <a:bodyPr lIns="77349" tIns="38675" rIns="77349" bIns="38675" anchor="t" anchorCtr="1">
            <a:normAutofit/>
          </a:bodyPr>
          <a:lstStyle>
            <a:lvl1pPr marL="0" indent="0" algn="ctr">
              <a:buFontTx/>
              <a:buNone/>
              <a:defRPr sz="7267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157"/>
            </a:lvl2pPr>
            <a:lvl3pPr>
              <a:buFontTx/>
              <a:buNone/>
              <a:defRPr sz="6157"/>
            </a:lvl3pPr>
            <a:lvl4pPr>
              <a:buFontTx/>
              <a:buNone/>
              <a:defRPr sz="6157"/>
            </a:lvl4pPr>
            <a:lvl5pPr>
              <a:buFontTx/>
              <a:buNone/>
              <a:defRPr sz="6157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86" name="Text Placeholder 76"/>
          <p:cNvSpPr>
            <a:spLocks noGrp="1"/>
          </p:cNvSpPr>
          <p:nvPr>
            <p:ph type="body" sz="quarter" idx="178" hasCustomPrompt="1"/>
          </p:nvPr>
        </p:nvSpPr>
        <p:spPr>
          <a:xfrm>
            <a:off x="4377913" y="359079"/>
            <a:ext cx="23643464" cy="1708414"/>
          </a:xfrm>
          <a:prstGeom prst="rect">
            <a:avLst/>
          </a:prstGeom>
        </p:spPr>
        <p:txBody>
          <a:bodyPr lIns="77349" tIns="38675" rIns="77349" bIns="38675" anchor="t" anchorCtr="1">
            <a:normAutofit/>
          </a:bodyPr>
          <a:lstStyle>
            <a:lvl1pPr marL="0" indent="0" algn="ctr">
              <a:buFontTx/>
              <a:buNone/>
              <a:defRPr sz="9891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157"/>
            </a:lvl2pPr>
            <a:lvl3pPr>
              <a:buFontTx/>
              <a:buNone/>
              <a:defRPr sz="6157"/>
            </a:lvl3pPr>
            <a:lvl4pPr>
              <a:buFontTx/>
              <a:buNone/>
              <a:defRPr sz="6157"/>
            </a:lvl4pPr>
            <a:lvl5pPr>
              <a:buFontTx/>
              <a:buNone/>
              <a:defRPr sz="6157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389753" y="3831430"/>
            <a:ext cx="23643464" cy="1097643"/>
          </a:xfrm>
          <a:prstGeom prst="rect">
            <a:avLst/>
          </a:prstGeom>
        </p:spPr>
        <p:txBody>
          <a:bodyPr lIns="77349" tIns="38675" rIns="77349" bIns="38675">
            <a:normAutofit/>
          </a:bodyPr>
          <a:lstStyle>
            <a:lvl1pPr marL="0" indent="0" algn="ctr">
              <a:buFontTx/>
              <a:buNone/>
              <a:defRPr sz="54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157"/>
            </a:lvl2pPr>
            <a:lvl3pPr>
              <a:buFontTx/>
              <a:buNone/>
              <a:defRPr sz="6157"/>
            </a:lvl3pPr>
            <a:lvl4pPr>
              <a:buFontTx/>
              <a:buNone/>
              <a:defRPr sz="6157"/>
            </a:lvl4pPr>
            <a:lvl5pPr>
              <a:buFontTx/>
              <a:buNone/>
              <a:defRPr sz="6157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85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4389753" y="2218104"/>
            <a:ext cx="23643464" cy="1388899"/>
          </a:xfrm>
          <a:prstGeom prst="rect">
            <a:avLst/>
          </a:prstGeom>
        </p:spPr>
        <p:txBody>
          <a:bodyPr lIns="77349" tIns="38675" rIns="77349" bIns="38675" anchor="t" anchorCtr="1">
            <a:normAutofit/>
          </a:bodyPr>
          <a:lstStyle>
            <a:lvl1pPr marL="0" indent="0" algn="ctr">
              <a:buFontTx/>
              <a:buNone/>
              <a:defRPr sz="7267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157"/>
            </a:lvl2pPr>
            <a:lvl3pPr>
              <a:buFontTx/>
              <a:buNone/>
              <a:defRPr sz="6157"/>
            </a:lvl3pPr>
            <a:lvl4pPr>
              <a:buFontTx/>
              <a:buNone/>
              <a:defRPr sz="6157"/>
            </a:lvl4pPr>
            <a:lvl5pPr>
              <a:buFontTx/>
              <a:buNone/>
              <a:defRPr sz="6157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86" name="Text Placeholder 76"/>
          <p:cNvSpPr>
            <a:spLocks noGrp="1"/>
          </p:cNvSpPr>
          <p:nvPr>
            <p:ph type="body" sz="quarter" idx="178" hasCustomPrompt="1"/>
          </p:nvPr>
        </p:nvSpPr>
        <p:spPr>
          <a:xfrm>
            <a:off x="4377913" y="359079"/>
            <a:ext cx="23643464" cy="1708414"/>
          </a:xfrm>
          <a:prstGeom prst="rect">
            <a:avLst/>
          </a:prstGeom>
        </p:spPr>
        <p:txBody>
          <a:bodyPr lIns="77349" tIns="38675" rIns="77349" bIns="38675" anchor="t" anchorCtr="1">
            <a:normAutofit/>
          </a:bodyPr>
          <a:lstStyle>
            <a:lvl1pPr marL="0" indent="0" algn="ctr">
              <a:buFontTx/>
              <a:buNone/>
              <a:defRPr sz="9891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157"/>
            </a:lvl2pPr>
            <a:lvl3pPr>
              <a:buFontTx/>
              <a:buNone/>
              <a:defRPr sz="6157"/>
            </a:lvl3pPr>
            <a:lvl4pPr>
              <a:buFontTx/>
              <a:buNone/>
              <a:defRPr sz="6157"/>
            </a:lvl4pPr>
            <a:lvl5pPr>
              <a:buFontTx/>
              <a:buNone/>
              <a:defRPr sz="6157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  <p:sp>
        <p:nvSpPr>
          <p:cNvPr id="2" name="텍스트 개체 틀 2">
            <a:extLst>
              <a:ext uri="{FF2B5EF4-FFF2-40B4-BE49-F238E27FC236}">
                <a16:creationId xmlns:a16="http://schemas.microsoft.com/office/drawing/2014/main" id="{9021A2FD-6E1B-F48E-A509-7BE80D2E2210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2178676" y="17732996"/>
            <a:ext cx="27241501" cy="64523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39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Type in or paste your text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47457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9F7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1" y="1"/>
            <a:ext cx="32399288" cy="5491126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" y="5475757"/>
            <a:ext cx="32412879" cy="200001"/>
          </a:xfrm>
          <a:prstGeom prst="rect">
            <a:avLst/>
          </a:prstGeom>
          <a:solidFill>
            <a:schemeClr val="bg1">
              <a:lumMod val="6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679033" y="6506293"/>
            <a:ext cx="15293804" cy="35486503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  <p:sp>
        <p:nvSpPr>
          <p:cNvPr id="21" name="Rectangle 33"/>
          <p:cNvSpPr>
            <a:spLocks noChangeArrowheads="1"/>
          </p:cNvSpPr>
          <p:nvPr userDrawn="1"/>
        </p:nvSpPr>
        <p:spPr bwMode="auto">
          <a:xfrm>
            <a:off x="16426454" y="6506293"/>
            <a:ext cx="15293804" cy="35486503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  <p:pic>
        <p:nvPicPr>
          <p:cNvPr id="3" name="그림 2" descr="폰트, 그래픽, 그래픽 디자인, 텍스트이(가) 표시된 사진&#10;&#10;AI가 생성한 콘텐츠는 부정확할 수 있습니다.">
            <a:extLst>
              <a:ext uri="{FF2B5EF4-FFF2-40B4-BE49-F238E27FC236}">
                <a16:creationId xmlns:a16="http://schemas.microsoft.com/office/drawing/2014/main" id="{1FE14737-B877-6BAF-0A3B-9DB7D184802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1076" y="42319331"/>
            <a:ext cx="2369420" cy="504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ctr" defTabSz="4338385" rtl="0" eaLnBrk="1" latinLnBrk="0" hangingPunct="1">
        <a:spcBef>
          <a:spcPct val="0"/>
        </a:spcBef>
        <a:buNone/>
        <a:defRPr sz="8579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26894" indent="-1626894" algn="l" defTabSz="4338385" rtl="0" eaLnBrk="1" latinLnBrk="0" hangingPunct="1">
        <a:spcBef>
          <a:spcPct val="20000"/>
        </a:spcBef>
        <a:buFont typeface="Arial" pitchFamily="34" charset="0"/>
        <a:buChar char="•"/>
        <a:defRPr sz="15240" kern="1200">
          <a:solidFill>
            <a:schemeClr val="tx1"/>
          </a:solidFill>
          <a:latin typeface="+mn-lt"/>
          <a:ea typeface="+mn-ea"/>
          <a:cs typeface="+mn-cs"/>
        </a:defRPr>
      </a:lvl1pPr>
      <a:lvl2pPr marL="3524937" indent="-1355744" algn="l" defTabSz="4338385" rtl="0" eaLnBrk="1" latinLnBrk="0" hangingPunct="1">
        <a:spcBef>
          <a:spcPct val="20000"/>
        </a:spcBef>
        <a:buFont typeface="Arial" pitchFamily="34" charset="0"/>
        <a:buChar char="–"/>
        <a:defRPr sz="13424" kern="1200">
          <a:solidFill>
            <a:schemeClr val="tx1"/>
          </a:solidFill>
          <a:latin typeface="+mn-lt"/>
          <a:ea typeface="+mn-ea"/>
          <a:cs typeface="+mn-cs"/>
        </a:defRPr>
      </a:lvl2pPr>
      <a:lvl3pPr marL="5422981" indent="-1084597" algn="l" defTabSz="4338385" rtl="0" eaLnBrk="1" latinLnBrk="0" hangingPunct="1">
        <a:spcBef>
          <a:spcPct val="20000"/>
        </a:spcBef>
        <a:buFont typeface="Arial" pitchFamily="34" charset="0"/>
        <a:buChar char="•"/>
        <a:defRPr sz="11405" kern="1200">
          <a:solidFill>
            <a:schemeClr val="tx1"/>
          </a:solidFill>
          <a:latin typeface="+mn-lt"/>
          <a:ea typeface="+mn-ea"/>
          <a:cs typeface="+mn-cs"/>
        </a:defRPr>
      </a:lvl3pPr>
      <a:lvl4pPr marL="7592174" indent="-1084597" algn="l" defTabSz="4338385" rtl="0" eaLnBrk="1" latinLnBrk="0" hangingPunct="1">
        <a:spcBef>
          <a:spcPct val="20000"/>
        </a:spcBef>
        <a:buFont typeface="Arial" pitchFamily="34" charset="0"/>
        <a:buChar char="–"/>
        <a:defRPr sz="9588" kern="1200">
          <a:solidFill>
            <a:schemeClr val="tx1"/>
          </a:solidFill>
          <a:latin typeface="+mn-lt"/>
          <a:ea typeface="+mn-ea"/>
          <a:cs typeface="+mn-cs"/>
        </a:defRPr>
      </a:lvl4pPr>
      <a:lvl5pPr marL="9761364" indent="-1084597" algn="l" defTabSz="4338385" rtl="0" eaLnBrk="1" latinLnBrk="0" hangingPunct="1">
        <a:spcBef>
          <a:spcPct val="20000"/>
        </a:spcBef>
        <a:buFont typeface="Arial" pitchFamily="34" charset="0"/>
        <a:buChar char="»"/>
        <a:defRPr sz="9588" kern="1200">
          <a:solidFill>
            <a:schemeClr val="tx1"/>
          </a:solidFill>
          <a:latin typeface="+mn-lt"/>
          <a:ea typeface="+mn-ea"/>
          <a:cs typeface="+mn-cs"/>
        </a:defRPr>
      </a:lvl5pPr>
      <a:lvl6pPr marL="11930557" indent="-1084597" algn="l" defTabSz="4338385" rtl="0" eaLnBrk="1" latinLnBrk="0" hangingPunct="1">
        <a:spcBef>
          <a:spcPct val="20000"/>
        </a:spcBef>
        <a:buFont typeface="Arial" pitchFamily="34" charset="0"/>
        <a:buChar char="•"/>
        <a:defRPr sz="9588" kern="1200">
          <a:solidFill>
            <a:schemeClr val="tx1"/>
          </a:solidFill>
          <a:latin typeface="+mn-lt"/>
          <a:ea typeface="+mn-ea"/>
          <a:cs typeface="+mn-cs"/>
        </a:defRPr>
      </a:lvl6pPr>
      <a:lvl7pPr marL="14099747" indent="-1084597" algn="l" defTabSz="4338385" rtl="0" eaLnBrk="1" latinLnBrk="0" hangingPunct="1">
        <a:spcBef>
          <a:spcPct val="20000"/>
        </a:spcBef>
        <a:buFont typeface="Arial" pitchFamily="34" charset="0"/>
        <a:buChar char="•"/>
        <a:defRPr sz="9588" kern="1200">
          <a:solidFill>
            <a:schemeClr val="tx1"/>
          </a:solidFill>
          <a:latin typeface="+mn-lt"/>
          <a:ea typeface="+mn-ea"/>
          <a:cs typeface="+mn-cs"/>
        </a:defRPr>
      </a:lvl7pPr>
      <a:lvl8pPr marL="16268941" indent="-1084597" algn="l" defTabSz="4338385" rtl="0" eaLnBrk="1" latinLnBrk="0" hangingPunct="1">
        <a:spcBef>
          <a:spcPct val="20000"/>
        </a:spcBef>
        <a:buFont typeface="Arial" pitchFamily="34" charset="0"/>
        <a:buChar char="•"/>
        <a:defRPr sz="9588" kern="1200">
          <a:solidFill>
            <a:schemeClr val="tx1"/>
          </a:solidFill>
          <a:latin typeface="+mn-lt"/>
          <a:ea typeface="+mn-ea"/>
          <a:cs typeface="+mn-cs"/>
        </a:defRPr>
      </a:lvl8pPr>
      <a:lvl9pPr marL="18438133" indent="-1084597" algn="l" defTabSz="4338385" rtl="0" eaLnBrk="1" latinLnBrk="0" hangingPunct="1">
        <a:spcBef>
          <a:spcPct val="20000"/>
        </a:spcBef>
        <a:buFont typeface="Arial" pitchFamily="34" charset="0"/>
        <a:buChar char="•"/>
        <a:defRPr sz="95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1pPr>
      <a:lvl2pPr marL="2169193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2pPr>
      <a:lvl3pPr marL="4338385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3pPr>
      <a:lvl4pPr marL="6507576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4pPr>
      <a:lvl5pPr marL="8676767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5pPr>
      <a:lvl6pPr marL="10845961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6pPr>
      <a:lvl7pPr marL="13015155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7pPr>
      <a:lvl8pPr marL="15184345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8pPr>
      <a:lvl9pPr marL="17353538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9F7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1" y="0"/>
            <a:ext cx="32399288" cy="5214262"/>
          </a:xfrm>
          <a:prstGeom prst="rect">
            <a:avLst/>
          </a:prstGeom>
          <a:solidFill>
            <a:srgbClr val="3F6D1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674987" y="6058564"/>
            <a:ext cx="31045801" cy="36134707"/>
          </a:xfrm>
          <a:prstGeom prst="roundRect">
            <a:avLst>
              <a:gd name="adj" fmla="val 2277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  <p:sp>
        <p:nvSpPr>
          <p:cNvPr id="52" name="Rectangle 9"/>
          <p:cNvSpPr>
            <a:spLocks noChangeArrowheads="1"/>
          </p:cNvSpPr>
          <p:nvPr userDrawn="1"/>
        </p:nvSpPr>
        <p:spPr bwMode="auto">
          <a:xfrm>
            <a:off x="1" y="5045453"/>
            <a:ext cx="32412879" cy="200001"/>
          </a:xfrm>
          <a:prstGeom prst="rect">
            <a:avLst/>
          </a:prstGeom>
          <a:solidFill>
            <a:schemeClr val="bg1">
              <a:lumMod val="6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  <p:pic>
        <p:nvPicPr>
          <p:cNvPr id="3" name="그림 2" descr="폰트, 그래픽, 그래픽 디자인, 텍스트이(가) 표시된 사진&#10;&#10;AI가 생성한 콘텐츠는 부정확할 수 있습니다.">
            <a:extLst>
              <a:ext uri="{FF2B5EF4-FFF2-40B4-BE49-F238E27FC236}">
                <a16:creationId xmlns:a16="http://schemas.microsoft.com/office/drawing/2014/main" id="{CFF1E1E6-220D-978F-2EA9-6A449297BB4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5826" y="42433631"/>
            <a:ext cx="2369420" cy="504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</p:sldLayoutIdLst>
  <p:txStyles>
    <p:titleStyle>
      <a:lvl1pPr algn="ctr" defTabSz="4338385" rtl="0" eaLnBrk="1" latinLnBrk="0" hangingPunct="1">
        <a:spcBef>
          <a:spcPct val="0"/>
        </a:spcBef>
        <a:buNone/>
        <a:defRPr sz="8579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26894" indent="-1626894" algn="l" defTabSz="4338385" rtl="0" eaLnBrk="1" latinLnBrk="0" hangingPunct="1">
        <a:spcBef>
          <a:spcPct val="20000"/>
        </a:spcBef>
        <a:buFont typeface="Arial" pitchFamily="34" charset="0"/>
        <a:buChar char="•"/>
        <a:defRPr sz="15240" kern="1200">
          <a:solidFill>
            <a:schemeClr val="tx1"/>
          </a:solidFill>
          <a:latin typeface="+mn-lt"/>
          <a:ea typeface="+mn-ea"/>
          <a:cs typeface="+mn-cs"/>
        </a:defRPr>
      </a:lvl1pPr>
      <a:lvl2pPr marL="3524937" indent="-1355744" algn="l" defTabSz="4338385" rtl="0" eaLnBrk="1" latinLnBrk="0" hangingPunct="1">
        <a:spcBef>
          <a:spcPct val="20000"/>
        </a:spcBef>
        <a:buFont typeface="Arial" pitchFamily="34" charset="0"/>
        <a:buChar char="–"/>
        <a:defRPr sz="13424" kern="1200">
          <a:solidFill>
            <a:schemeClr val="tx1"/>
          </a:solidFill>
          <a:latin typeface="+mn-lt"/>
          <a:ea typeface="+mn-ea"/>
          <a:cs typeface="+mn-cs"/>
        </a:defRPr>
      </a:lvl2pPr>
      <a:lvl3pPr marL="5422981" indent="-1084597" algn="l" defTabSz="4338385" rtl="0" eaLnBrk="1" latinLnBrk="0" hangingPunct="1">
        <a:spcBef>
          <a:spcPct val="20000"/>
        </a:spcBef>
        <a:buFont typeface="Arial" pitchFamily="34" charset="0"/>
        <a:buChar char="•"/>
        <a:defRPr sz="11405" kern="1200">
          <a:solidFill>
            <a:schemeClr val="tx1"/>
          </a:solidFill>
          <a:latin typeface="+mn-lt"/>
          <a:ea typeface="+mn-ea"/>
          <a:cs typeface="+mn-cs"/>
        </a:defRPr>
      </a:lvl3pPr>
      <a:lvl4pPr marL="7592174" indent="-1084597" algn="l" defTabSz="4338385" rtl="0" eaLnBrk="1" latinLnBrk="0" hangingPunct="1">
        <a:spcBef>
          <a:spcPct val="20000"/>
        </a:spcBef>
        <a:buFont typeface="Arial" pitchFamily="34" charset="0"/>
        <a:buChar char="–"/>
        <a:defRPr sz="9588" kern="1200">
          <a:solidFill>
            <a:schemeClr val="tx1"/>
          </a:solidFill>
          <a:latin typeface="+mn-lt"/>
          <a:ea typeface="+mn-ea"/>
          <a:cs typeface="+mn-cs"/>
        </a:defRPr>
      </a:lvl4pPr>
      <a:lvl5pPr marL="9761364" indent="-1084597" algn="l" defTabSz="4338385" rtl="0" eaLnBrk="1" latinLnBrk="0" hangingPunct="1">
        <a:spcBef>
          <a:spcPct val="20000"/>
        </a:spcBef>
        <a:buFont typeface="Arial" pitchFamily="34" charset="0"/>
        <a:buChar char="»"/>
        <a:defRPr sz="9588" kern="1200">
          <a:solidFill>
            <a:schemeClr val="tx1"/>
          </a:solidFill>
          <a:latin typeface="+mn-lt"/>
          <a:ea typeface="+mn-ea"/>
          <a:cs typeface="+mn-cs"/>
        </a:defRPr>
      </a:lvl5pPr>
      <a:lvl6pPr marL="11930557" indent="-1084597" algn="l" defTabSz="4338385" rtl="0" eaLnBrk="1" latinLnBrk="0" hangingPunct="1">
        <a:spcBef>
          <a:spcPct val="20000"/>
        </a:spcBef>
        <a:buFont typeface="Arial" pitchFamily="34" charset="0"/>
        <a:buChar char="•"/>
        <a:defRPr sz="9588" kern="1200">
          <a:solidFill>
            <a:schemeClr val="tx1"/>
          </a:solidFill>
          <a:latin typeface="+mn-lt"/>
          <a:ea typeface="+mn-ea"/>
          <a:cs typeface="+mn-cs"/>
        </a:defRPr>
      </a:lvl6pPr>
      <a:lvl7pPr marL="14099747" indent="-1084597" algn="l" defTabSz="4338385" rtl="0" eaLnBrk="1" latinLnBrk="0" hangingPunct="1">
        <a:spcBef>
          <a:spcPct val="20000"/>
        </a:spcBef>
        <a:buFont typeface="Arial" pitchFamily="34" charset="0"/>
        <a:buChar char="•"/>
        <a:defRPr sz="9588" kern="1200">
          <a:solidFill>
            <a:schemeClr val="tx1"/>
          </a:solidFill>
          <a:latin typeface="+mn-lt"/>
          <a:ea typeface="+mn-ea"/>
          <a:cs typeface="+mn-cs"/>
        </a:defRPr>
      </a:lvl7pPr>
      <a:lvl8pPr marL="16268941" indent="-1084597" algn="l" defTabSz="4338385" rtl="0" eaLnBrk="1" latinLnBrk="0" hangingPunct="1">
        <a:spcBef>
          <a:spcPct val="20000"/>
        </a:spcBef>
        <a:buFont typeface="Arial" pitchFamily="34" charset="0"/>
        <a:buChar char="•"/>
        <a:defRPr sz="9588" kern="1200">
          <a:solidFill>
            <a:schemeClr val="tx1"/>
          </a:solidFill>
          <a:latin typeface="+mn-lt"/>
          <a:ea typeface="+mn-ea"/>
          <a:cs typeface="+mn-cs"/>
        </a:defRPr>
      </a:lvl8pPr>
      <a:lvl9pPr marL="18438133" indent="-1084597" algn="l" defTabSz="4338385" rtl="0" eaLnBrk="1" latinLnBrk="0" hangingPunct="1">
        <a:spcBef>
          <a:spcPct val="20000"/>
        </a:spcBef>
        <a:buFont typeface="Arial" pitchFamily="34" charset="0"/>
        <a:buChar char="•"/>
        <a:defRPr sz="95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1pPr>
      <a:lvl2pPr marL="2169193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2pPr>
      <a:lvl3pPr marL="4338385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3pPr>
      <a:lvl4pPr marL="6507576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4pPr>
      <a:lvl5pPr marL="8676767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5pPr>
      <a:lvl6pPr marL="10845961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6pPr>
      <a:lvl7pPr marL="13015155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7pPr>
      <a:lvl8pPr marL="15184345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8pPr>
      <a:lvl9pPr marL="17353538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Text Placeholder 33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5" name="Text Placeholder 33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8" name="Text Placeholder 33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9" name="Text Placeholder 338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0" name="Text Placeholder 339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1" name="Text Placeholder 340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2" name="Text Placeholder 341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3" name="Text Placeholder 342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4" name="Text Placeholder 343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6" name="Text Placeholder 345"/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3" name="Text Placeholder 382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4" name="Text Placeholder 383"/>
          <p:cNvSpPr>
            <a:spLocks noGrp="1"/>
          </p:cNvSpPr>
          <p:nvPr>
            <p:ph type="body" sz="quarter" idx="15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385" name="Text Placeholder 384"/>
          <p:cNvSpPr>
            <a:spLocks noGrp="1"/>
          </p:cNvSpPr>
          <p:nvPr>
            <p:ph type="body" sz="quarter" idx="153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69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텍스트 개체 틀 6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텍스트 개체 틀 8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텍스트 개체 틀 9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1" name="텍스트 개체 틀 10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5" name="텍스트 개체 틀 14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7" name="텍스트 개체 틀 16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8" name="텍스트 개체 틀 17"/>
          <p:cNvSpPr>
            <a:spLocks noGrp="1"/>
          </p:cNvSpPr>
          <p:nvPr>
            <p:ph type="body" sz="quarter" idx="178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9869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260DF5CB-2FB0-06EF-C0A0-12B64C0C5A38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7D27D29-5D80-9207-404D-0756B88A638A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6B9AD26-3797-D362-0889-D6FD54BF436E}"/>
              </a:ext>
            </a:extLst>
          </p:cNvPr>
          <p:cNvSpPr>
            <a:spLocks noGrp="1"/>
          </p:cNvSpPr>
          <p:nvPr>
            <p:ph type="body" sz="quarter" idx="178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6461D42-B1BA-D625-10C7-C999DECDCF41}"/>
              </a:ext>
            </a:extLst>
          </p:cNvPr>
          <p:cNvSpPr>
            <a:spLocks noGrp="1"/>
          </p:cNvSpPr>
          <p:nvPr>
            <p:ph type="body" sz="quarter" idx="154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84894984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Presentations.com-100CMx140CM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lassic - Wide Cente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PosterPresentations.com-100CMx140CM</Template>
  <TotalTime>129</TotalTime>
  <Words>1</Words>
  <Application>Microsoft Office PowerPoint</Application>
  <PresentationFormat>사용자 지정</PresentationFormat>
  <Paragraphs>1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Arial</vt:lpstr>
      <vt:lpstr>Calibri</vt:lpstr>
      <vt:lpstr>Trebuchet MS</vt:lpstr>
      <vt:lpstr>PosterPresentations.com-100CMx140CM</vt:lpstr>
      <vt:lpstr>Classic - Wide Center</vt:lpstr>
      <vt:lpstr>PowerPoint 프레젠테이션</vt:lpstr>
      <vt:lpstr>PowerPoint 프레젠테이션</vt:lpstr>
      <vt:lpstr>PowerPoint 프레젠테이션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dc:description>This template is the property of PosterPresentations.com. Call us if you need help with this poster template._x000d_
1-866-649-3004           _x000d_
 (c)PosterPresentations.com</dc:description>
  <cp:lastModifiedBy>이 나라</cp:lastModifiedBy>
  <cp:revision>34</cp:revision>
  <dcterms:created xsi:type="dcterms:W3CDTF">2012-02-10T00:21:22Z</dcterms:created>
  <dcterms:modified xsi:type="dcterms:W3CDTF">2025-02-13T01:36:48Z</dcterms:modified>
</cp:coreProperties>
</file>